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2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1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mouth is filled with your praise,declaring your splendour all day lon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cast me away when I am old;do not forsake me when my strength is gon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y enemies speak against me;those who wait to kill me conspire togeth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y, ‘God has forsaken him;pursue him and seize him,for no-one will rescue him.’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be far from me, my God;come quickly, God, to help 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my accusers perish in shame;may those who want to harm mebe covered with scorn and disgrac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me, I shall always have hope;I will praise you more and mor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mouth will tell of your righteous deeds,of your saving acts all day long –though I know not how to relate them al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come and proclaim your mighty acts, Sovereign Lord;I will proclaim your righteous deeds, yours alon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my youth, God, you have taught me,and to this day I declare your marvellous deed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7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when I am old and grey,do not forsake me, my God,till I declare your power to the next generation,your mighty acts to all who are to com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righteousness, God, reaches to the heavens,you who have done great things.Who is like you, God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you have made me see troubles,many and bitter,you will restore my life again;from the depths of the earthyou will again bring me up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increase my honourand comfort me once mor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you with the harpfor your faithfulness, my God;I will sing praise to you with the lyre,Holy One of Israel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ips will shout for joywhen I sing praise to you –I whom you have delivere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tongue will tell of your righteous actsall day long,for those who wanted to harm mehave been put to shame and confusio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you, Lord, I have taken refuge;let me never be put to sha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your righteousness, rescue me and deliver me;turn your ear to me and save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my rock of refuge,to which I can always go;give the command to save me,for you are my rock and my fortres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e, my God, from the hand of the wicked,from the grasp of those who are evil and crue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 have been my hope, Sovereign Lord,my confidence since my you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my birth I have relied on you;you brought me forth from my mother’s womb.I will ever praise yo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become a sign to many;you are my strong refug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2026-08-03T01:53:24Z</dcterms:created>
  <dcterms:modified xsi:type="dcterms:W3CDTF">2026-08-03T01:53:24Z</dcterms:modified>
  <dc:title>Bible.com.au: Psalms 71:1-24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