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0For the director of music. Of David. A peti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en, O God, to save me;come quickly, Lord, to help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want to take my lifebe put to shame and confusion;may all who desire my ruinbe turned back in disgr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say to me, ‘Aha! Aha!’turn back because of their sha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y all who seek yourejoice and be glad in you;may those who long for your saving help always say,‘The Lord is great!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am poor and needy;come quickly to me, O God.You are my help and my deliverer;Lord, do not de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2026-06-11T23:56:31Z</dcterms:created>
  <dcterms:modified xsi:type="dcterms:W3CDTF">2026-06-11T23:56:31Z</dcterms:modified>
  <dc:title>Bible.com.au: Psalms 70:1-5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