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presProps" Target="presProps.xml"/>
  <Relationship Id="rId24" Type="http://schemas.openxmlformats.org/officeDocument/2006/relationships/viewProps" Target="viewProps.xml"/>
  <Relationship Id="rId25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905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s 7:1-17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IVUK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 7A shiggaion of David, which he sang to the Lord concerning Cush, a Benjaminite.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ord my God, I take refuge in you;save and deliver me from all who pursue me,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r they will tear me apart like a lionand rip me to pieces with no-one to rescue me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ord my God, if I have done thisand there is guilt on my hands –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f I have repaid my ally with evilor without cause have robbed my foe –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let my enemy pursue and overtake me;let him trample my life to the groundand make me sleep in the dust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rise, Lord, in your anger;rise up against the rage of my enemies.Awake, my God; decree justice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et the assembled peoples gather round you,while you sit enthroned over them on high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et the Lord judge the peoples.Vindicate me, Lord, according to my righteousness,according to my integrity, O Most High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ring to an end the violence of the wickedand make the righteous secure –you, the righteous Godwho probes minds and hearts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y shield is God Most High,who saves the upright in heart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God is a righteous judge,a God who displays his wrath every day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f he does not relent,he will sharpen his sword;he will bend and string his bow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has prepared his deadly weapons;he makes ready his flaming arrows.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oever is pregnant with evilconceives trouble and gives birth to disillusionment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oever digs a hole and scoops it outfalls into the pit they have made.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trouble they cause recoils on them;their violence comes down on their own heads.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will give thanks to the Lord because of his righteousness;I will sing the praises of the name of the Lord Most High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20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2026-11-08T21:44:10Z</dcterms:created>
  <dcterms:modified xsi:type="dcterms:W3CDTF">2026-11-08T21:44:10Z</dcterms:modified>
  <dc:title>Bible.com.au: Psalms 7:1-17 (NIVUK)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