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Lord judge the peoples.Vindicate me, Lord, according to my righteousness,according to my integrity, O Most Hig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to an end the violence of the wickedand make the righteous secure –you, the righteous Godwho probes minds and heart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hield is God Most High,who saves the upright in hear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a righteous judge,a God who displays his wrath every d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does not relent,he will sharpen his sword;he will bend and string his bow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prepared his deadly weapons;he makes ready his flaming arrow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is pregnant with evilconceives trouble and gives birth to disillusionmen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digs a hole and scoops it outfalls into the pit they have mad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rouble they cause recoils on them;their violence comes down on their own head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thanks to the Lord because of his righteousness;I will sing the praises of the name of the Lord Most Hig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A shiggaion of David, which he sang to the Lord concerning Cush, a Benjaminit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my God, I take refuge in you;save and deliver me from all who pursue me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they will tear me apart like a lionand rip me to pieces with no-one to rescue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my God, if I have done thisand there is guilt on my hands –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repaid my ally with evilor without cause have robbed my foe –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let my enemy pursue and overtake me;let him trample my life to the groundand make me sleep in the du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Lord, in your anger;rise up against the rage of my enemies.Awake, my God; decree justi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assembled peoples gather round you,while you sit enthroned over them on hig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2026-06-02T19:55:30Z</dcterms:created>
  <dcterms:modified xsi:type="dcterms:W3CDTF">2026-06-02T19:55:30Z</dcterms:modified>
  <dc:title>Bible.com.au: Psalms 7:1-17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