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3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9:1-3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 foreigner to my own family,a stranger to my own mother’s children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zeal for your house consumes me,and the insults of those who insult you fall on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weep and fast,I must endure scorn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put on sackcloth,people make sport of 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sit at the gate mock me,and I am the song of the drunkard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pray to you, Lord,in the time of your favour;in your great love, O God,answer me with your sure salvatio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cue me from the mire,do not let me sink;deliver me from those who hate me,from the deep water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let the floodwaters engulf meor the depths swallow me upor the pit close its mouth over 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swer me, Lord, out of the goodness of your love;in your great mercy turn to 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hide your face from your servant;answer me quickly, for I am in troubl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69For the director of music. To the tune of ‘Lilies’.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near and rescue me;deliver me because of my foe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know how I am scorned, disgraced and shamed;all my enemies are before you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corn has broken my heartand has left me helpless;I looked for sympathy, but there was none,for comforters, but I found non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put gall in my foodand gave me vinegar for my thirs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table set before them become a snare;may it become retribution and a trap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ir eyes be darkened so that they cannot see,and their backs be bent for eve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our out your wrath on them;let your fierce anger overtake them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ir place be deserted;let there be no-one to dwell in their tent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persecute those you woundand talk about the pain of those you hur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arge them with crime upon crime;do not let them share in your salvatio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me, O God,for the waters have come up to my neck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y be blotted out of the book of lifeand not be listed with the righteou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for me, afflicted and in pain –may your salvation, God, protect m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God’s name in songand glorify him with thanksgiving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will please the Lord more than an ox,more than a bull with its horns and hoove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oor will see and be glad –you who seek God, may your hearts live!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ears the needyand does not despise his captive people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eaven and earth praise him,the seas and all that move in them,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will save Zionand rebuild the cities of Judah.Then people will settle there and possess it;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hildren of his servants will inherit it,and those who love his name will dwell there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ink in the miry depths,where there is no foothold.I have come into the deep waters;the floods engulf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worn out calling for help;my throat is parched.My eyes fail,looking for my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hate me without reasonoutnumber the hairs of my head;many are my enemies without cause,those who seek to destroy me.I am forced to restorewhat I did not stea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God, know my folly;my guilt is not hidden from you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the Lord Almighty,may those who hope in younot be disgraced because of me;God of Israel,may those who seek younot be put to shame because of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endure scorn for your sake,and shame covers my fac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2026-08-03T01:54:20Z</dcterms:created>
  <dcterms:modified xsi:type="dcterms:W3CDTF">2026-08-03T01:54:20Z</dcterms:modified>
  <dc:title>Bible.com.au: Psalms 69:1-36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