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poured down rain,before God, the One of Sinai,before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abundant showers, O God;you refreshed your weary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 it,and from your bounty, God, you provided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s the word,and the women who proclaim it are a mighty throng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ings and armies flee in haste;the women at home divide the plun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you sleep among the sheepfolds,the wings of my dove are sheathed with silver,its feathers with shining gold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the kings in the land,it was like snow fallen 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, majestic mountain,Mount Bashan, rugged mount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in envy, you rugged mountain,at the mountain where God chooses to reign,where the Lord himself will dwell for 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ens of thousandsand thousands of thousands;the Lord has come from Sinai into his sanctua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8For the director of music. Of David. A psalm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scended on high,you took many captives;you received gifts from people,even from the rebellious –that you, Lord God, might dwell the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o God our Saviour,who daily bears our burde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 God who saves;from the Sovereign Lord comes escape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crush the heads of his enemies,the hairy crowns of those who go on in their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‘I will bring them from Bashan;I will bring them from the depths of the se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feet may wade in the blood of your foes,while the tongues of your dogs have their share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cession, God, has come into view,the procession of my God and King into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ont are the singers, after them the musicians;with them are the young women playing the tambourin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the great congregation;praise the Lord in the assembly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little tribe of Benjamin, leading them,there the great throng of Judah’s princes,and there the princes of Zebulun and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arise, may his enemies be scattered;may his foes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mon your power, God;show us your strength, our God, as you have done bef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 Jerusalemkings will bring you gift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beast among the reeds,the herd of bulls among the calves of the nations.Humbled, may the beast bring bars of silver.Scatter the nations who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oys will come from Egypt;Cush will submit herself 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 kingdoms of the earth,sing praise to the Lord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rides across the highest heavens, the ancient heavens,who thunders with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 power of God,whose majesty is over Israel,whose power is in the heave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awesome in your sanctuary;the God of Israel gives power and strength to his people.Praise be to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low them away like smoke –as wax melts before the fire,may the wicked perish befo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the righteous be gladand rejoice before God;may they be happy and joy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sing in praise of his name,extol him who rides on the clouds;rejoice before him – his name i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to the fatherless, a defender of widows,is God in his holy dwel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s the lonely in families,he leads out the prisoners with singing;but the rebellious live in a sun-sco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went out before your people,when you marched through the wildern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2026-05-20T17:36:40Z</dcterms:created>
  <dcterms:modified xsi:type="dcterms:W3CDTF">2026-05-20T17:36:40Z</dcterms:modified>
  <dc:title>Bible.com.au: Psalms 68:1-35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