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20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8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shook, the heavens poured down rain,before God, the One of Sinai,before God, the God of Israe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abundant showers, O God;you refreshed your weary inheritan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eople settled in it,and from your bounty, God, you provided for the poo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nnounces the word,and the women who proclaim it are a mighty throng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Kings and armies flee in haste;the women at home divide the plund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ile you sleep among the sheepfolds,the wings of my dove are sheathed with silver,its feathers with shining gold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Almighty scattered the kings in the land,it was like snow fallen on Mount Zalm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 Bashan, majestic mountain,Mount Bashan, rugged mountain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gaze in envy, you rugged mountain,at the mountain where God chooses to reign,where the Lord himself will dwell for eve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ariots of God are tens of thousandsand thousands of thousands;the Lord has come from Sinai into his sanctuar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8For the director of music. Of David. A psalm. A so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ascended on high,you took many captives;you received gifts from people,even from the rebellious –that you, Lord God, might dwell ther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, to God our Saviour,who daily bears our burden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is a God who saves;from the Sovereign Lord comes escape from dea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d will crush the heads of his enemies,the hairy crowns of those who go on in their si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 ‘I will bring them from Bashan;I will bring them from the depths of the sea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r feet may wade in the blood of your foes,while the tongues of your dogs have their share.’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rocession, God, has come into view,the procession of my God and King into the sanctua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ront are the singers, after them the musicians;with them are the young women playing the tambourin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God in the great congregation;praise the Lord in the assembly of Israe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e little tribe of Benjamin, leading them,there the great throng of Judah’s princes,and there the princes of Zebulun and of Naphtal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arise, may his enemies be scattered;may his foes flee before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mmon your power, God;show us your strength, our God, as you have done befo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temple at Jerusalemkings will bring you gift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buke the beast among the reeds,the herd of bulls among the calves of the nations.Humbled, may the beast bring bars of silver.Scatter the nations who delight in wa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voys will come from Egypt;Cush will submit herself to Go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God, you kingdoms of the earth,sing praise to the Lord,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rides across the highest heavens, the ancient heavens,who thunders with mighty voic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claim the power of God,whose majesty is over Israel,whose power is in the heaven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God, are awesome in your sanctuary;the God of Israel gives power and strength to his people.Praise be to God!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 blow them away like smoke –as wax melts before the fire,may the wicked perish before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y the righteous be gladand rejoice before God;may they be happy and joyfu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God, sing in praise of his name,extol him who rides on the clouds;rejoice before him – his name is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ther to the fatherless, a defender of widows,is God in his holy dwell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ets the lonely in families,he leads out the prisoners with singing;but the rebellious live in a sun-scorched l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, God, went out before your people,when you marched through the wildernes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2026-07-23T08:36:19Z</dcterms:created>
  <dcterms:modified xsi:type="dcterms:W3CDTF">2026-07-23T08:36:19Z</dcterms:modified>
  <dc:title>Bible.com.au: Psalms 68:1-35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