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575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7For the director of music. With stringed instruments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e gracious to us and bless usand make his face shine on us –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ways may be known on earth,your salvation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eoples praise you, God;may all the peoples prais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nations be glad and sing for joy,for you rule the peoples with equityand guide the nations of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eoples praise you, God;may all the peoples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yields its harvest;God, our God, blesse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less us still,so that all the ends of the earth wi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2026-06-06T10:20:29Z</dcterms:created>
  <dcterms:modified xsi:type="dcterms:W3CDTF">2026-06-06T10:20:29Z</dcterms:modified>
  <dc:title>Bible.com.au: Psalms 67:1-7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