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70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our God, all peoples,let the sound of his praise be heard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preserved our livesand kept our feet from slipp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, God, tested us;you refined us like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rought us into prisonand laid burdens on our back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t people ride over our heads;we went through fire and water,but you brought us to a place of abundan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ome to your temple with burnt offeringsand fulfil my vows to you –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ows my lips promised and my mouth spokewhen I was in trou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crifice fat animals to youand an offering of rams;I will offer bulls and goa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hear, all you who fear God;let me tell you what he has done for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out to him with my mouth;his praise was on my tongu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6For the director of music. A song.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cherished sin in my heart,the Lord would not have listened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has surely listenedand has heard my pray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God,who has not rejected my prayeror withheld his love from me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for joy to God, all the earth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he glory of his name;make his praise glorio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God, ‘How awesome are your deeds!So great is your powerthat your enemies cringe befor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earth bows down to you;they sing praise to you,they sing the praises of your name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ee what God has done,his awesome deeds for mankind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 sea into dry land,they passed through the waters on foot –come, let us rejoice in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les for ever by his power,his eyes watch the nations –let not the rebellious rise up against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2026-06-02T20:06:32Z</dcterms:created>
  <dcterms:modified xsi:type="dcterms:W3CDTF">2026-06-02T20:06:32Z</dcterms:modified>
  <dc:title>Bible.com.au: Psalms 66:1-20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