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earth is filled with awe at your wonders;where morning dawns, where evening fades,you call forth songs of jo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re for the land and water it;you enrich it abundantly.The streams of God are filled with waterto provide the people with corn,for so you have ordained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rench its furrows and level its ridges;you soften it with showers and bless its crop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own the year with your bounty,and your carts overflow with abund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sslands of the wilderness overflow;the hills are clothed with gla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dows are covered with flocksand the valleys are mantled with corn;they shout for joy and 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5For the director of music. A psalm of David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awaits you, our God, in Zion;to you our vows will be fulfill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answer prayer,to you all people will co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were overwhelmed by sins,you forgave our transgress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you chooseand bring near to live in your courts!We are filled with the good things of your house,of your holy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 us with awesome and righteous deeds,God our Saviour,the hope of all the ends of the earthand of the farthest sea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ormed the mountains by your power,having armed yourself with strength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illed the roaring of the seas,the roaring of their waves,and the turmoil of the 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2026-05-25T19:37:29Z</dcterms:created>
  <dcterms:modified xsi:type="dcterms:W3CDTF">2026-05-25T19:37:29Z</dcterms:modified>
  <dc:title>Bible.com.au: Psalms 65:1-13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