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3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ling to you;your right hand upholds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want to kill me will be destroyed;they will go down to the depths of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given over to the swordand become food for jacka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king will rejoice in God;all who swear by God will glory in him,while the mouths of liars will be silenc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3A psalm of David. When he was in the Desert of Jud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God, are my God,earnestly I seek you;I thirst for you,my whole being longs for you,in a dry and parched landwhere there is no wat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you in the sanctuaryand beheld your power and your glo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r love is better than life,my lips will glorify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 as long as I live,and in your name I will lift up my han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satisfied as with the richest of foods;with singing lips my mouth will praise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my bed I remember you;I think of you through the watches of the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are my help,I sing in the shadow of your wi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2026-07-23T08:30:32Z</dcterms:created>
  <dcterms:modified xsi:type="dcterms:W3CDTF">2026-07-23T08:30:32Z</dcterms:modified>
  <dc:title>Bible.com.au: Psalms 63:1-11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