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989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2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62For the director of music. For Jeduthun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ly my soul finds rest in God;my salvation comes from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ly he is my rock and my salvation;he is my fortress, I shall never be shake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 will you assault me?Would all of you throw me down –this leaning wall, this tottering fence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they intend to topple mefrom my lofty place;they take delight in lies.With their mouths they bless,but in their hearts they curs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s, my soul, find rest in God;my hope comes from hi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ly he is my rock and my salvation;he is my fortress, I shall not be shake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alvation and my honour depend on God;he is my mighty rock, my refug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st in him at all times, you people;pour out your hearts to him,for God is our refug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the lowborn are but a breath,the highborn are but a lie.If weighed on a balance, they are nothing;together they are only a brea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trust in extortionor put vain hope in stolen goods;though your riches increase,do not set your heart on the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thing God has spoken,two things I have heard:‘Power belongs to you, God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ith you, Lord, is unfailing love’;and, ‘You reward everyoneaccording to what they have done.’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2026-10-14T12:57:31Z</dcterms:created>
  <dcterms:modified xsi:type="dcterms:W3CDTF">2026-10-14T12:57:31Z</dcterms:modified>
  <dc:title>Bible.com.au: Psalms 62:1-12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