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him at all times, you people;pour out your hearts to him,for God is our refug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lowborn are but a breath,the highborn are but a lie.If weighed on a balance, they are nothing;together they are only a br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rust in extortionor put vain hope in stolen goods;though your riches increase,do not set your heart on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God has spoken,two things I have heard:‘Power belongs to you, God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you, Lord, is unfailing love’;and, ‘You reward everyoneaccording to what they have done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2For the director of music. For Jeduthu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my soul finds rest in God;my salvation comes from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he is my rock and my salvation;he is my fortress, I shall never be shak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assault me?Would all of you throw me down –this leaning wall, this tottering fen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y intend to topple mefrom my lofty place;they take delight in lies.With their mouths they bless,but in their hearts they cur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my soul, find rest in God;my hope comes from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he is my rock and my salvation;he is my fortress, I shall not be shak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alvation and my honour depend on God;he is my mighty rock, my refu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2026-06-11T23:56:30Z</dcterms:created>
  <dcterms:modified xsi:type="dcterms:W3CDTF">2026-06-11T23:56:30Z</dcterms:modified>
  <dc:title>Bible.com.au: Psalms 62:1-12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