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335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1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ill ever sing in praise of your nameand fulfil my vows day after da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61For the director of music. With stringed instruments.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cry, O God;listen to my pray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ends of the earth I call to you,I call as my heart grows faint;lead me to the rock that is higher than I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have been my refuge,a strong tower against the fo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ng to dwell in your tent for everand take refuge in the shelter of your wing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, God, have heard my vows;you have given me the heritage of those who fear your na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crease the days of the king’s life,his years for many generatio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he be enthroned in God’s presence for ever;appoint your love and faithfulness to protect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7">
  <a:themeElements>
    <a:clrScheme name="Theme9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2026-06-09T23:18:00Z</dcterms:created>
  <dcterms:modified xsi:type="dcterms:W3CDTF">2026-06-09T23:18:00Z</dcterms:modified>
  <dc:title>Bible.com.au: Psalms 61:1-8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