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81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basin,on Edom I toss my sandal;over Philistia I shout in triumph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to the fortified city?Who will lead me to Edo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you, God, you who have now rejected usand no longer go out with our armi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aid against the enemy,for human help is worthl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we shall gain the victory,and he will trample down our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0For the director of music. To the tune of ‘The Lily of the Covenant’. A miktam of David. For teaching. When he fought Aram Naharaim and Aram Zobah, and when Joab returned and struck down twelve thousand Edomites in the Valley of Sal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jected us, God, and burst upon us;you have been angry – now restore u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aken the land and torn it open;mend its fractures, for it is qua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own your people desperate times;you have given us wine that makes us stagg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those who fear you, you have raised a bannerto be unfurled against the b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 and help us with your right hand,that those you love may be deliv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poken from his sanctuary:‘In triumph I will parcel out Shechemand measure off the Valley of Sukko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is mine;Ephraim is my helmet,Judah is my scept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2026-07-02T05:58:39Z</dcterms:created>
  <dcterms:modified xsi:type="dcterms:W3CDTF">2026-07-02T05:58:39Z</dcterms:modified>
  <dc:title>Bible.com.au: Psalms 60:1-12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