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basin,on Edom I toss my sandal;over Philistia I shout in triumph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 the fortified city?Who will lead me 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you, God, you who have now rejected usand no longer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 the enemy,for human help is wor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shall gain the victory,and he will trample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0For the director of music. To the tune of ‘The Lily of the Covenant’. A miktam of David. For teaching. When he fought Aram Naharaim and Aram Zobah, and when Joab returned and struck down twelve thousand Edomites in the Valley of Sal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jected us, God, and burst upon us;you have been angry – now restore u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aken the land and torn it open;mend its fractures, for it is qua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wn your people desperate times;you have given us wine that makes us stag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those who fear you, you have raised a bannerto be unfurled against the b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and help us with your right hand,that those you love may be deli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from his sanctuary:‘In triumph I will parcel out Shechemand measure off the Valley of Sukk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Ephraim is my helmet,Judah is my scept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2026-07-02T04:58:36Z</dcterms:created>
  <dcterms:modified xsi:type="dcterms:W3CDTF">2026-07-02T04:58:36Z</dcterms:modified>
  <dc:title>Bible.com.au: Psalms 60:1-12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