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y from me, all you who do evil,for the Lord has heard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heard my cry for mercy;the Lord accepts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enemies will be overwhelmed with shame and anguish;they will turn back and suddenly be put to sh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For the director of music. With stringed instruments. According to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rebuke me in your angeror discipline me in your wra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Lord, for I am faint;heal me, Lord, for my bones are in ago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in deep anguish.How long,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, Lord, and deliver me;save me because of your unfailing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dead no-one proclaims your name.Who praises you from his grav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from my groaning.All night long I flood my bed with weepingand drench my couch with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grow weak with sorrow;they fail because of all my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2026-09-14T08:42:27Z</dcterms:created>
  <dcterms:modified xsi:type="dcterms:W3CDTF">2026-09-14T08:42:27Z</dcterms:modified>
  <dc:title>Bible.com.au: Psalms 6:1-10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