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presProps" Target="presProps.xml"/>
  <Relationship Id="rId17" Type="http://schemas.openxmlformats.org/officeDocument/2006/relationships/viewProps" Target="viewProps.xml"/>
  <Relationship Id="rId1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314731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6:1-1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UK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way from me, all you who do evil,for the Lord has heard my weeping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has heard my cry for mercy;the Lord accepts my prayer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my enemies will be overwhelmed with shame and anguish;they will turn back and suddenly be put to shame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6For the director of music. With stringed instruments. According to sheminith. A psalm of Davi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rd, do not rebuke me in your angeror discipline me in your wrath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ve mercy on me, Lord, for I am faint;heal me, Lord, for my bones are in agony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soul is in deep anguish.How long, Lord, how long?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urn, Lord, and deliver me;save me because of your unfailing lov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mong the dead no-one proclaims your name.Who praises you from his grave?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worn out from my groaning.All night long I flood my bed with weepingand drench my couch with tear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eyes grow weak with sorrow;they fail because of all my foe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8">
  <a:themeElements>
    <a:clrScheme name="Theme1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2026-05-20T17:34:18Z</dcterms:created>
  <dcterms:modified xsi:type="dcterms:W3CDTF">2026-05-20T17:34:18Z</dcterms:modified>
  <dc:title>Bible.com.au: Psalms 6:1-10 (NIVUK)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