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65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way from me, all you who do evil,for the Lord has heard my weeping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 heard my cry for mercy;the Lord accepts my pray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my enemies will be overwhelmed with shame and anguish;they will turn back and suddenly be put to sham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6For the director of music. With stringed instruments. According to sheminith.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do not rebuke me in your angeror discipline me in your wrat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mercy on me, Lord, for I am faint;heal me, Lord, for my bones are in agon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ul is in deep anguish.How long, Lord, how long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, Lord, and deliver me;save me because of your unfailing lov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ong the dead no-one proclaims your name.Who praises you from his grave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worn out from my groaning.All night long I flood my bed with weepingand drench my couch with tear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eyes grow weak with sorrow;they fail because of all my fo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1">
  <a:themeElements>
    <a:clrScheme name="Theme4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2026-07-23T08:29:46Z</dcterms:created>
  <dcterms:modified xsi:type="dcterms:W3CDTF">2026-07-23T08:29:46Z</dcterms:modified>
  <dc:title>Bible.com.au: Psalms 6:1-10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