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laugh at them, Lord;you scoff at all those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strength, I watch for you;you, God, are my fortres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on whom I can rely.God will go before meand will let me gloat over those who slander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o not kill them, Lord our shield,or my people will forget.In your might uproot themand bring them d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s of their mouths,for the words of their lips,let them be caught in their pride.For the curses and lies they utter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me them in your wrath,consume them till they are no more.Then it will be known to the ends of the earththat God rules over Jaco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 evening,snarling like dogs,and prowl about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 about for foodand howl if not satisfi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of your strength,in the morning I will sing of your love;for you are my fortress,my refuge in times of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strength, I sing praise to you;you, God, are my fortress,my God on whom I can re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9For the director of music. To the tune of ‘Do Not Destroy’. Of David. A miktam. When Saul had sent men to watch David’s house in order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my enemies, O God;be my fortress against those who are attacking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evildoersand save me from those who are after my bl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they lie in wait for me!Fierce men conspire against mefor no offence or sin of mine,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one no wrong, yet they are ready to attack me.Arise to help me; look on my plight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 God Almighty,you who are the God of Israel,rouse yourself to punish all the nations;show no mercy to wicked traito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 evening,snarling like dogs,and prowl about the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what they spew from their mouths –the words from their lips are sharp as swords,and they think, ‘Who can hear us?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2026-06-11T23:56:31Z</dcterms:created>
  <dcterms:modified xsi:type="dcterms:W3CDTF">2026-06-11T23:56:31Z</dcterms:modified>
  <dc:title>Bible.com.au: Psalms 59:1-17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