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50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8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y be like a slug that melts away as it moves along,like a stillborn child that never sees the su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your pots can feel the heat of the thorns –whether they be green or dry – the wicked will be swept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will be glad when they are avenged,when they dip their feet in the blood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people will say,‘Surely the righteous still are rewarded;surely there is a God who judges the earth.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8For the director of music. To the tune of ‘Do Not Destroy’. Of David. A mikta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rulers indeed speak justly?Do you judge people with equity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, in your heart you devise injustice,and your hands mete out violence on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from birth the wicked go astray;from the womb they are wayward, spreading li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venom is like the venom of a snake,like that of a cobra that has stopped its ear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ill not heed the tune of the charmer,however skilful the enchanter may b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ak the teeth in their mouths, O God;Lord, tear out the fangs of those lions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vanish like water that flows away;when they draw the bow, let their arrows fall shor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2026-08-15T07:26:35Z</dcterms:created>
  <dcterms:modified xsi:type="dcterms:W3CDTF">2026-08-15T07:26:35Z</dcterms:modified>
  <dc:title>Bible.com.au: Psalms 58:1-11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