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my soul!Awake, harp and lyre!I will awaken the da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 the nations;I will sing of you among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your love, reaching to the heavens;your faithfulness reaches to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7For the director of music. To the tune of ‘Do Not Destroy’. Of David. A miktam. When he had fled from Saul into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my God, have mercy on me,for in you I take refuge.I will take refuge in the shadow of your wingsuntil the disaster has pa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to God Most High,to God, who vindicat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from heaven and saves me,rebuking those who hotly pursue me – God sends forth his love and his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he midst of lions;I am forced to dwell among ravenous beasts –men whose teeth are spears and arrows,whose tongues are sharp s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ead a net for my feet –I was bowed down in distress.They dug a pit in my path –but they have fallen into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, O God, is steadfast,my heart is steadfast;I will sing and make music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2026-05-20T17:09:57Z</dcterms:created>
  <dcterms:modified xsi:type="dcterms:W3CDTF">2026-05-20T17:09:57Z</dcterms:modified>
  <dc:title>Bible.com.au: Psalms 57:1-11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