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6For the director of music. To the tune of ‘A Dove on Distant Oaks’. Of David. A miktam. When the Philistines had seized him in Ga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erciful to me, my God,for my enemies are in hot pursuit;all day long they press their attac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adversaries pursue me all day long;in their pride many are attacking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am afraid, I put my trust in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, whose word I praise –in God I trust and am not afraid.What can mere mortals do to m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day long they twist my words;all their schemes are for my ru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nspire, they lurk,they watch my steps,hoping to take my lif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ir wickedness do not let them escape;in your anger, God, bring the nations dow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ord my misery;list my tears on your scroll –are they not in your record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y enemies will turn backwhen I call for help.By this I will know that God is for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, whose word I praise,in the Lord, whose word I praise –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God I trust and am not afraid.What can man do to m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under vows to you, my God;I will present my thank-offerings to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have delivered me from deathand my feet from stumbling,that I may walk before Godin the light of l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2026-09-23T16:33:28Z</dcterms:created>
  <dcterms:modified xsi:type="dcterms:W3CDTF">2026-09-23T16:33:28Z</dcterms:modified>
  <dc:title>Bible.com.au: Psalms 56:1-13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