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presProps" Target="presProps.xml"/>
  <Relationship Id="rId30" Type="http://schemas.openxmlformats.org/officeDocument/2006/relationships/viewProps" Target="viewProps.xml"/>
  <Relationship Id="rId3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81216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55:1-2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UK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ould hurry to my place of shelter,far from the tempest and storm.’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rd, confuse the wicked, confound their words,for I see violence and strife in the city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ay and night they prowl about on its walls;malice and abuse are within it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estructive forces are at work in the city;threats and lies never leave its streets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an enemy were insulting me,I could endure it;if a foe were rising against me,I could hide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t is you, a man like myself,my companion, my close friend,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th whom I once enjoyed sweet fellowshipat the house of God,as we walked aboutamong the worshippers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death take my enemies by surprise;let them go down alive to the realm of the dead,for evil finds lodging among them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for me, I call to God,and the Lord saves me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ning, morning and noonI cry out in distress,and he hears my voice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55For the director of music. With stringed instruments. A maskil of David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rescues me unharmedfrom the battle waged against me,even though many oppose me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, who is enthroned from of old,who does not change –he will hear them and humble them,because they have no fear of God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companion attacks his friends;he violates his covenant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is talk is smooth as butter,yet war is in his heart;his words are more soothing than oil,yet they are drawn swords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ast your cares on the Lordand he will sustain you;he will never letthe righteous be shaken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you, God, will bring down the wickedinto the pit of decay;the bloodthirsty and deceitfulwill not live out half their days.But as for me, I trust in you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sten to my prayer, O God,do not ignore my plea;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ar me and answer me.My thoughts trouble me and I am distraught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cause of what my enemy is saying,because of the threats of the wicked;for they bring down suffering on meand assail me in their anger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heart is in anguish within me;the terrors of death have fallen on m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ear and trembling have beset me;horror has overwhelmed m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said, ‘Oh, that I had the wings of a dove!I would fly away and be at rest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ould flee far awayand stay in the desert;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3">
  <a:themeElements>
    <a:clrScheme name="Theme5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2026-07-23T08:38:13Z</dcterms:created>
  <dcterms:modified xsi:type="dcterms:W3CDTF">2026-07-23T08:38:13Z</dcterms:modified>
  <dc:title>Bible.com.au: Psalms 55:1-23 (NIVUK)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