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4For the director of music. With stringed instruments. A maskil of David. When the Ziphites had gone to Saul and said, ‘Is not David hiding among us?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your name;vindicate me by your m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listen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t foes are attacking me;ruthless people are trying to kill me –people without regard fo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my help;the Lord is the one who sustains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il recoil on those who slander me;in your faithfulness destroy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a freewill offering to you;I will praise your name, Lord,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elivered me from all my troubles,and my eyes have looked in triumph on my fo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Psalms 54:1-7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