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33458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52:1-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52For the director of music. A maskil of David. When Doeg the Edomite had gone to Saul and told him: ‘David has gone to the house of Ahimelek.’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do you boast of evil, you mighty hero?Why do you boast all day long,you who are a disgrace in the eyes of God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ho practise deceit,your tongue plots destruction;it is like a sharpened razo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love evil rather than good,falsehood rather than speaking the truth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love every harmful word,you deceitful tongue!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 God will bring you down to everlasting ruin:he will snatch you up and pluck you from your tent;he will uproot you from the land of the living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ighteous will see and fear;they will laugh at you, saying,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Here now is the manwho did not make God his strongholdbut trusted in his great wealthand grew strong by destroying others!’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am like an olive treeflourishing in the house of God;I trust in God’s unfailing lovefor ever and ever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hat you have done I will always praise youin the presence of your faithful people.And I will hope in your name,for your name is goo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9">
  <a:themeElements>
    <a:clrScheme name="Theme8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2026-09-25T06:38:33Z</dcterms:created>
  <dcterms:modified xsi:type="dcterms:W3CDTF">2026-09-25T06:38:33Z</dcterms:modified>
  <dc:title>Bible.com.au: Psalms 52:1-9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