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1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hear joy and gladness;let the bones you have crushed rejo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your face from my sinsand blot out all my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eate in me a pure heart, O God,and renew a steadfast spirit within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cast me from your presenceor take your Holy Spirit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to me the joy of your salvationand grant me a willing spirit, to sustain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teach transgressors your ways,so that sinners will turn back to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the guilt of bloodshed, O God,you who are God my Saviour,and my tongue will sing of your righteous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my lips, Lord,and my mouth will declare your prai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 not delight in sacrifice, or I would bring it;you do not take pleasure in burnt offering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acrifice, O God, is a broken spirit;a broken and contrite heartyou, God, will not despi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1For the director of music. A psalm of David. When the prophet Nathan came to him after David had committed adultery with Bathsheb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t please you to prosper Zion,to build up the walls of Jerusal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delight in the sacrifices of the righteous,in burnt offerings offered whole;then bulls will be offered on your alta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on me, O God,according to your unfailing love;according to your great compassionblot out my transgress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away all my iniquityand cleanse me from my s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my transgressions,and my sin is always befor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st you, you only, have I sinnedand done what is evil in your sight;so you are right in your verdictand justified when you judg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as sinful at birth,sinful from the time my mother conceiv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desired faithfulness even in the womb;you taught me wisdom in that secret pl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eanse me with hyssop, and I shall be clean;wash me, and I shall be whiter than sn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2026-06-23T06:02:56Z</dcterms:created>
  <dcterms:modified xsi:type="dcterms:W3CDTF">2026-06-23T06:02:56Z</dcterms:modified>
  <dc:title>Bible.com.au: Psalms 51:1-19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