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presProps" Target="presProps.xml"/>
  <Relationship Id="rId30" Type="http://schemas.openxmlformats.org/officeDocument/2006/relationships/viewProps" Target="viewProps.xml"/>
  <Relationship Id="rId3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51883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50:1-2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UK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bring no charges against you concerning your sacrificesor concerning your burnt offerings, which are ever before me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no need of a bull from your stallor of goats from your pens,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every animal of the forest is mine,and the cattle on a thousand hills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know every bird in the mountains,and the insects in the fields are mine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I were hungry I would not tell you,for the world is mine, and all that is in it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I eat the flesh of bullsor drink the blood of goats?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Sacrifice thank-offerings to God,fulfil your vows to the Most High,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call on me in the day of trouble;I will deliver you, and you will honour me.’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o the wicked person, God says:‘What right have you to recite my lawsor take my covenant on your lips?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hate my instructionand cast my words behind you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50A psalm of Asaph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you see a thief, you join with him;you throw in your lot with adulterers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use your mouth for eviland harness your tongue to deceit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sit and testify against your brotherand slander your own mother’s son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you did these things and I kept silent,you thought I was exactly like you.But I now arraign youand set my accusations before you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Consider this, you who forget God,or I will tear you to pieces, with no-one to rescue you: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se who sacrifice thank-offerings honour me,and to the blameless I will show my salvation.’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Mighty One, God, the Lord,speaks and summons the earthfrom the rising of the sun to where it sets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rom Zion, perfect in beauty,God shines forth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ur God comesand will not be silent;a fire devours before him,and around him a tempest rages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ummons the heavens above,and the earth, that he may judge his people: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Gather to me this consecrated people,who made a covenant with me by sacrifice.’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heavens proclaim his righteousness,for he is a God of justic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Listen, my people, and I will speak;I will testify against you, Israel:I am God, your God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0">
  <a:themeElements>
    <a:clrScheme name="Theme2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2026-06-15T05:49:23Z</dcterms:created>
  <dcterms:modified xsi:type="dcterms:W3CDTF">2026-06-15T05:49:23Z</dcterms:modified>
  <dc:title>Bible.com.au: Psalms 50:1-23 (NIVUK)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