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presProps" Target="presProps.xml"/>
  <Relationship Id="rId27" Type="http://schemas.openxmlformats.org/officeDocument/2006/relationships/viewProps" Target="viewProps.xml"/>
  <Relationship Id="rId2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8838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49:1-2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ransom for a life is costly,no payment is ever enough –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that they should live on for everand not see decay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all can see that the wise die,that the foolish and the senseless also perish,leaving their wealth to other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ir tombs will remain their houses for ever,their dwellings for endless generations,though they had named lands after themselves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eople, despite their wealth, do not endure;they are like the beasts that perish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is the fate of those who trust in themselves,and of their followers, who approve their sayings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are like sheep and are destined to die;death will be their shepherd(but the upright will prevail over them in the morning).Their forms will decay in the grave,far from their princely mansions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God will redeem me from the realm of the dead;he will surely take me to himself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not be overawed when others grow rich,when the splendour of their houses increases;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y will take nothing with them when they die,their splendour will not descend with them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49For the director of music. Of the Sons of Korah. A psalm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gh while they live they count themselves blessed –and people praise you when you prosper –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will join those who have gone before them,who will never again see the light of life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eople who have wealth but lack understandingare like the beasts that perish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ar this, all you peoples;listen, all who live in this world,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oth low and high,rich and poor alike: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mouth will speak words of wisdom;the meditation of my heart will give you understanding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turn my ear to a proverb;with the harp I will expound my riddle: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y should I fear when evil days come,when wicked deceivers surround me –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se who trust in their wealthand boast of their great riches?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-one can redeem the life of anotheror give to God a ransom for them –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4">
  <a:themeElements>
    <a:clrScheme name="Theme6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2026-09-16T15:21:54Z</dcterms:created>
  <dcterms:modified xsi:type="dcterms:W3CDTF">2026-09-16T15:21:54Z</dcterms:modified>
  <dc:title>Bible.com.au: Psalms 49:1-20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