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5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nsom for a life is costly,no payment is ever enough –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y should live on for everand not see dec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can see that the wise die,that the foolish and the senseless also perish,leaving their wealth to oth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ombs will remain their houses for ever,their dwellings for endless generations,though they had named lands after themselv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, despite their wealth, do not endure;they are like the beasts that peris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fate of those who trust in themselves,and of their followers, who approve their saying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sheep and are destined to die;death will be their shepherd(but the upright will prevail over them in the morning).Their forms will decay in the grave,far from their princely mansio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redeem me from the realm of the dead;he will surely take me to himsel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overawed when others grow rich,when the splendour of their houses increases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will take nothing with them when they die,their splendour will not descend with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9For the director of music. Of the Sons of Korah.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while they live they count themselves blessed –and people praise you when you prosper –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join those who have gone before them,who will never again see the light of lif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have wealth but lack understandingare like the beasts that peris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all you peoples;listen, all who live in this worl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low and high,rich and poor alike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will speak words of wisdom;the meditation of my heart will give you understan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urn my ear to a proverb;with the harp I will expound my riddl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I fear when evil days come,when wicked deceivers surround me –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trust in their wealthand boast of their great riche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-one can redeem the life of anotheror give to God a ransom for them –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2026-05-20T17:15:00Z</dcterms:created>
  <dcterms:modified xsi:type="dcterms:W3CDTF">2026-05-20T17:15:00Z</dcterms:modified>
  <dc:title>Bible.com.au: Psalms 49:1-20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