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for a life is costly,no payment is ever enough 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should live on for everand not see dec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can see that the wise die,that the foolish and the senseless also perish,leaving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mbs will remain their houses for ever,their dwellings for endless generations,though they had named lands after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, despite their wealth, do not endure;they are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ate of those who trust in themselves,and of their followers, who approve their say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 and are destined to die;death will be their shepherd(but the upright will prevail over them in the morning).Their forms will decay in the grave,far from their princely man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e from the realm of the dead;he will surely take me 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awed when others grow rich,when the splendour of their houses increas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take nothing with them when they die,their splendour will not descend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For the director of music. Of the Sons of Kora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they live they count themselves blessed –and people praise you when you prosper –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join those who have gone before them,who will never again see the light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have wealth but lack understandingare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ou peoples;listen, all who live in this worl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rich and poor alik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words of wisdom;the meditation of my heart will give you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ear to a proverb;with the harp I will expound my ridd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fear when evil days come,when wicked deceivers surround me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wealthand boast of their great rich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n redeem the life of anotheror give to God a ransom for them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2026-07-23T08:32:48Z</dcterms:created>
  <dcterms:modified xsi:type="dcterms:W3CDTF">2026-07-23T08:32:48Z</dcterms:modified>
  <dc:title>Bible.com.au: Psalms 49:1-20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