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0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heard,so we have seenin the city of the Lord Almighty,in the city of our God:God makes her secure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in your temple, O God,we meditate on your unfailing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your name, O God,your praise reaches to the ends of the earth;your right hand is filled with righteous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Zion rejoices,the villages of Judah are gladbecause of your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about Zion, go round her,count her tower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ell her ramparts,view her citadels,that you may tell of themto the next gener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God is our God for ever and ever;he will be our guide even to the e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8A song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most worthy of praise,in the city of our God, his holy mount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in its loftiness,the joy of the whole earth,like the heights of Zaphon is Mount Zion,the city of the Great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her citadels;he has shown himself to be her fort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ings joined forces,when they advanced togeth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her and were astounded;they fled in t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seized them there,pain like that of a woman in labou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ed them like ships of Tarshishshattered by an east w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2026-07-23T08:35:41Z</dcterms:created>
  <dcterms:modified xsi:type="dcterms:W3CDTF">2026-07-23T08:35:41Z</dcterms:modified>
  <dc:title>Bible.com.au: Psalms 48:1-14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