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6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so we have seenin the city of the Lord Almighty,in the city of our God:God makes her secure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in your temple, O God,we meditate on your unfailing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your name, O God,your praise reaches to the ends of the earth;your right hand is filled with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Zion rejoices,the villages of Judah are gladbecause of your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go round her,count her tower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ell her ramparts,view her citadels,that you may tell of themto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;he will be our guide even to the e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8A song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most worthy of praise,in the city of our God, his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in its loftiness,the joy of the whole earth,like the heights of Zaphon is Mount Zion,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her citadels;he has shown himself to be her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s joined forces,when they advanced togeth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her and were astounded;they fled in t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seized them there,pain like that of a woman in lab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ed them like ships of Tarshishshattered by an east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2026-05-22T13:25:31Z</dcterms:created>
  <dcterms:modified xsi:type="dcterms:W3CDTF">2026-05-22T13:25:31Z</dcterms:modified>
  <dc:title>Bible.com.au: Psalms 48:1-14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