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s over the nations;God is seated on his holy thr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s of the nations assembleas the people of the God of Abraham,for the kings of the earth belong to God;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7For the director of music. Of the Sons of Korah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, all you nations;shout to God with cries of jo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awesome,the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bdued nations under us,people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our inheritance for us,the pride of Jacob, whom he lo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ascended amid shouts of joy,the Lord amid the sounding of trump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;sing praises 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;sing to him a psalm of prai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2026-06-23T07:07:12Z</dcterms:created>
  <dcterms:modified xsi:type="dcterms:W3CDTF">2026-06-23T07:07:12Z</dcterms:modified>
  <dc:title>Bible.com.au: Psalms 47:1-9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