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igns over the nations;God is seated on his holy thr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bles of the nations assembleas the people of the God of Abraham,for the kings of the earth belong to God;he is greatly exal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7For the director of music. Of the Sons of Korah. 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ap your hands, all you nations;shout to God with cries of jo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Most High is awesome,the great King over all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bdued nations under us,peoples under our fee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our inheritance for us,the pride of Jacob, whom he lo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ascended amid shouts of joy,the Lord amid the sounding of trumpe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God, sing praises;sing praises to our King, sing prai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the King of all the earth;sing to him a psalm of prai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2026-06-23T06:02:56Z</dcterms:created>
  <dcterms:modified xsi:type="dcterms:W3CDTF">2026-06-23T06:02:56Z</dcterms:modified>
  <dc:title>Bible.com.au: Psalms 47:1-9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