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robes are fragrant with myrrh and aloes and cassia;from palaces adorned with ivorythe music of the strings makes you gl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kings are among your honoured women;at your right hand is the royal bride in gold of Ophi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daughter, and pay careful attention:Forget your people and your father’s hou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be enthralled by your beauty;honour him, for he is your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of Tyre will come with a gift,people of wealth will seek your favou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lorious is the princess within her chamber;her gown is interwoven with g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mbroidered garments she is led to the king;her virgin companions follow her –those brought to be with 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d in with joy and gladness,they enter the palace of the k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ons will take the place of your fathers;you will make them princes throughout the l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erpetuate your memory through all generations;therefore the nations will praise you for ever and 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5For the director of music. To the tune of ‘Lilies’. Of the Sons of Korah. A maskil. A wedding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tirred by a noble themeas I recite my verses for the king;my tongue is the pen of a skilful wri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most excellent of menand your lips have been anointed with grace,since God has blessed you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your sword on your side, you mighty one;clothe yourself with splendour and majes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majesty ride forth victoriouslyin the cause of truth, humility and justice;let your right hand achieve awesome de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sharp arrows pierce the hearts of the king’s enemies;let the nations fall beneath your fe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rone, O God, will last for ever and ever;a sceptre of justice will be the sceptre of your king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righteousness and hate wickedness;therefore God, your God, has set you above your companionsby anointing you with the oil of jo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2026-06-15T08:21:10Z</dcterms:created>
  <dcterms:modified xsi:type="dcterms:W3CDTF">2026-06-15T08:21:10Z</dcterms:modified>
  <dc:title>Bible.com.au: Psalms 45:1-17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