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presProps" Target="presProps.xml"/>
  <Relationship Id="rId24" Type="http://schemas.openxmlformats.org/officeDocument/2006/relationships/viewProps" Target="viewProps.xml"/>
  <Relationship Id="rId25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0137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45:1-1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your robes are fragrant with myrrh and aloes and cassia;from palaces adorned with ivorythe music of the strings makes you gla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aughters of kings are among your honoured women;at your right hand is the royal bride in gold of Ophir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, daughter, and pay careful attention:Forget your people and your father’s hous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king be enthralled by your beauty;honour him, for he is your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city of Tyre will come with a gift,people of wealth will seek your favour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glorious is the princess within her chamber;her gown is interwoven with gol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embroidered garments she is led to the king;her virgin companions follow her –those brought to be with he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d in with joy and gladness,they enter the palace of the king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sons will take the place of your fathers;you will make them princes throughout the la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erpetuate your memory through all generations;therefore the nations will praise you for ever and ev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45For the director of music. To the tune of ‘Lilies’. Of the Sons of Korah. A maskil. A wedding song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eart is stirred by a noble themeas I recite my verses for the king;my tongue is the pen of a skilful writer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are the most excellent of menand your lips have been anointed with grace,since God has blessed you for ever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rd your sword on your side, you mighty one;clothe yourself with splendour and majesty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your majesty ride forth victoriouslyin the cause of truth, humility and justice;let your right hand achieve awesome deeds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your sharp arrows pierce the hearts of the king’s enemies;let the nations fall beneath your fee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r throne, O God, will last for ever and ever;a sceptre of justice will be the sceptre of your kingdom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love righteousness and hate wickedness;therefore God, your God, has set you above your companionsby anointing you with the oil of jo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6">
  <a:themeElements>
    <a:clrScheme name="Theme9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20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2026-08-06T02:58:19Z</dcterms:created>
  <dcterms:modified xsi:type="dcterms:W3CDTF">2026-08-06T02:58:19Z</dcterms:modified>
  <dc:title>Bible.com.au: Psalms 45:1-17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