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my God,and plead my causeagainst an unfaithful nation.Rescue me from those who aredeceitful and wick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d my stronghold.Why have you rejected me?Why must I go about mourning,oppressed by the enem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me your light and your faithful care,let them lead me;let them bring me to your holy mountain,to the place where you dwe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o to the altar of God,to God, my joy and my delight.I will praise you with the lyre,O God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2026-06-15T08:53:38Z</dcterms:created>
  <dcterms:modified xsi:type="dcterms:W3CDTF">2026-06-15T08:53:38Z</dcterms:modified>
  <dc:title>Bible.com.au: Psalms 43:1-5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