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ay the Lord directs his love,at night his song is with me –a prayer 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 my Rock,‘Why have you forgotten me?Why must I go about mourning,oppressed by the enemy?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suffer mortal agonyas my foes taunt me,saying to me all day long,‘Where is your God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Psalms 42–72Psalm 42For the director of music. A mask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er pants for streams of water,so my soul pants for you, my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s for God, for the living God.When can I go and meet with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foodday and night,while people say to me all day long,‘Where is your God?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rememberas I pour out my soul:how I used to go to the house of Godunder the protection of the Mighty Onewith shouts of joy and praiseamong the festive th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downcast within me;therefore I will remember youfrom the land of the Jordan,the heights of Hermon – from Mount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s to deepin the roar of your waterfalls;all your waves and breakershave swept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2026-07-23T08:30:41Z</dcterms:created>
  <dcterms:modified xsi:type="dcterms:W3CDTF">2026-07-23T08:30:41Z</dcterms:modified>
  <dc:title>Bible.com.au: Psalms 42:1-11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