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vile disease has afflicted him;he will never get up from the place where he lies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close friend,someone I trusted,one who shared my brea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you have mercy on me, Lord;raise me up, that I may repa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 are pleased with me,for my enemy does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integrity you uphold meand set me in your presenc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Amen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have regard for the weak;the Lord delivers them 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preserves them –they are counted among the blessed in the land –he does not give them over to the desire of their f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ustains them on their sick-bedand restores them from their bed of il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Have mercy on me, Lord;heal me, for I have sinned against you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of me in malice,‘When will he die and his name perish?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 see me,he speaks falsely, while his heart gathers slander;then he goes out and spreads it a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hisper together against me;they imagine the worst for me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Psalms 41:1-13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