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 vile disease has afflicted him;he will never get up from the place where he lies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close friend,someone I trusted,one who shared my bread,has turned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you have mercy on me, Lord;raise me up, that I may repay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ou are pleased with me,for my enemy does not triumph ove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 integrity you uphold meand set me in your presenc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he God of Israel,from everlasting to everlasting.Amen and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1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have regard for the weak;the Lord delivers them in times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and preserves them –they are counted among the blessed in the land –he does not give them over to the desire of their fo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ustains them on their sick-bedand restores them from their bed of il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Have mercy on me, Lord;heal me, for I have sinned against you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ay of me in malice,‘When will he die and his name perish?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of them comes to see me,he speaks falsely, while his heart gathers slander;then he goes out and spreads it ar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 whisper together against me;they imagine the worst for me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2026-05-20T17:34:17Z</dcterms:created>
  <dcterms:modified xsi:type="dcterms:W3CDTF">2026-05-20T17:34:17Z</dcterms:modified>
  <dc:title>Bible.com.au: Psalms 41:1-13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