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670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ire to do your will, my God;your law is within my heart.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claim your saving acts in the great assembly;I do not seal my lips, Lord,as you kn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hide your righteousness in my heart;I speak of your faithfulness and your saving help.I do not conceal your love and your faithfulnessfrom the great assemb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withhold your mercy from me, Lord;may your love and faithfulness always protect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roubles without number surround me;my sins have overtaken me, and I cannot see.They are more than the hairs of my head,and my heart fails within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leased to save me, Lord;come quickly, Lord, to help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want to take my lifebe put to shame and confusion;may all who desire my ruinbe turned back in disgra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ay to me, ‘Aha! Aha!’be appalled at their own sh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all who seek yourejoice and be glad in you;may those who long for your saving help always say,‘The Lord is great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poor and needy;may the Lord think of me.You are my help and my deliverer;you are my God, do not dela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0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patiently for the Lord;he turned to me and heard my cr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fted me out of the slimy pit,out of the mud and mire;he set my feet on a rockand gave me a firm place to st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a new song in my mouth,a hymn of praise to our God.Many will see and fear the Lordand put their trust in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onewho trusts in the Lord,who does not look to the proud,to those who turn aside to false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Lord my God,are the wonders you have done,the things you planned for us.None can compare with you;were I to speak and tell of your deeds,they would be too many to decl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and offering you did not desire –but my ears you have opened –burnt offerings and sin offerings you did not requi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‘Here I am, I have come –it is written about me in the scro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2026-06-21T14:05:45Z</dcterms:created>
  <dcterms:modified xsi:type="dcterms:W3CDTF">2026-06-21T14:05:45Z</dcterms:modified>
  <dc:title>Bible.com.au: Psalms 40:1-17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