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presProps" Target="presProps.xml"/>
  <Relationship Id="rId20" Type="http://schemas.openxmlformats.org/officeDocument/2006/relationships/viewProps" Target="viewProps.xml"/>
  <Relationship Id="rId21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905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s 39:1-13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UK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 39For the director of music. For Jeduthun. A psalm of David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said, ‘I will watch my waysand keep my tongue from sin;I will put a muzzle on my mouthwhile in the presence of the wicked.’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I remained utterly silent,not even saying anything good.But my anguish increased;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heart grew hot within me.While I meditated, the fire burned;then I spoke with my tongue: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Show me, Lord, my life’s endand the number of my days;let me know how fleeting my life is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have made my days a mere handbreadth;the span of my years is as nothing before you.Everyone is but a breath,even those who seem secure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Surely everyone goes around like a mere phantom;in vain they rush about, heaping up wealthwithout knowing whose it will finally be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But now, Lord, what do I look for?My hope is in you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ave me from all my transgressions;do not make me the scorn of fools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was silent; I would not open my mouth,for you are the one who has done this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Remove your scourge from me;I am overcome by the blow of your hand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you rebuke and discipline anyone for their sin,you consume their wealth like a moth –surely everyone is but a breath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Hear my prayer, Lord,listen to my cry for help;do not be deaf to my weeping.I dwell with you as a foreigner,a stranger, as all my ancestors were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ook away from me, that I may enjoy life againbefore I depart and am no more.’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16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2026-11-08T21:43:51Z</dcterms:created>
  <dcterms:modified xsi:type="dcterms:W3CDTF">2026-11-08T21:43:51Z</dcterms:modified>
  <dc:title>Bible.com.au: Psalms 39:1-13 (NIVUK)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