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presProps" Target="presProps.xml"/>
  <Relationship Id="rId29" Type="http://schemas.openxmlformats.org/officeDocument/2006/relationships/viewProps" Target="viewProps.xml"/>
  <Relationship Id="rId3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5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38:1-2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38A psalm of David. A petition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, do not rebuke me in your angeror discipline me in your wrath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r arrows have pierced me,and your hand has come down on me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cause of your wrath there is no health in my body;there is no soundness in my bones because of my sin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guilt has overwhelmed melike a burden too heavy to bear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wounds fester and are loathsomebecause of my sinful folly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am bowed down and brought very low;all day long I go about mourning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back is filled with searing pain;there is no health in my body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am feeble and utterly crushed;I groan in anguish of heart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my longings lie open before you, Lord:my sighing is not hidden from you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heart pounds, my strength fails me;even the light has gone from my eyes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friends and companions avoid me because of my wounds;my neighbours stay far away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want to kill me set their traps,those who would harm me talk of my ruin;all day long they scheme and lie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am like the deaf, who cannot hear,like the mute, who cannot speak;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have become like one who does not hear,whose mouth can offer no reply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, I wait for you;you will answer, Lord my God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 said, ‘Do not let them gloator exalt themselves over me when my feet slip.’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 am about to fall,and my pain is ever with me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confess my iniquity;I am troubled by my sin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ny have become my enemies without cause;those who hate me without reason are numerous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repay my good with evillodge accusations against me,though I seek only to do what is good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, do not forsake me;do not be far from me, my God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ome quickly to help me,my Lord and my Saviour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2026-11-08T21:44:23Z</dcterms:created>
  <dcterms:modified xsi:type="dcterms:W3CDTF">2026-11-08T21:44:23Z</dcterms:modified>
  <dc:title>Bible.com.au: Psalms 38:1-22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