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7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8A psalm of David. A peti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rebuke me in your angeror discipline me in your 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rows have pierced me,and your hand has come down o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wrath there is no health in my body;there is no soundness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ilt has overwhelmed melike a burden too heavy to b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fester and are loathsomebecause of my sinful fo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owed down and brought very low;all day long I go about mou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ack is filled with searing pain;there is no health in my bod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eeble and utterly crushed;I groan in anguish of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longings lie open before you, Lord:my sighing is not hidden from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ounds, my strength fails me;even the light has gone from my ey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and companions avoid me because of my wounds;my neighbours stay far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kill me set their traps,those who would harm me talk of my ruin;all day long they scheme and l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the deaf, who cannot hear,like the mute, who cannot speak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like one who does not hear,whose mouth can offer no rep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wait for you;you will answer,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‘Do not let them gloator exalt themselves over me when my feet slip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bout to fall,and my pain is ever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fess my iniquity;I am troubled by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become my enemies without cause;those who hate me without reason are numer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epay my good with evillodge accusations against me,though I seek only to do what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forsake me;do not be far from me, my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quickly to help me,my Lord and my Saviou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2026-09-21T11:45:40Z</dcterms:created>
  <dcterms:modified xsi:type="dcterms:W3CDTF">2026-09-21T11:45:40Z</dcterms:modified>
  <dc:title>Bible.com.au: Psalms 38:1-22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