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3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8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feeble and utterly crushed;I groan in anguish of hear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my longings lie open before you, Lord:my sighing is not hidden from you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pounds, my strength fails me;even the light has gone from my ey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riends and companions avoid me because of my wounds;my neighbours stay far awa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want to kill me set their traps,those who would harm me talk of my ruin;all day long they scheme and li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like the deaf, who cannot hear,like the mute, who cannot speak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become like one who does not hear,whose mouth can offer no repl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I wait for you;you will answer, Lord my Go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said, ‘Do not let them gloator exalt themselves over me when my feet slip.’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am about to fall,and my pain is ever with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38A psalm of David. A petitio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onfess my iniquity;I am troubled by my si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have become my enemies without cause;those who hate me without reason are numerou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repay my good with evillodge accusations against me,though I seek only to do what is goo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do not forsake me;do not be far from me, my Go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quickly to help me,my Lord and my Saviour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do not rebuke me in your angeror discipline me in your wra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arrows have pierced me,and your hand has come down on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your wrath there is no health in my body;there is no soundness in my bones because of my si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guilt has overwhelmed melike a burden too heavy to bea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wounds fester and are loathsomebecause of my sinful foll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bowed down and brought very low;all day long I go about mourni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ack is filled with searing pain;there is no health in my bod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2026-08-03T01:54:33Z</dcterms:created>
  <dcterms:modified xsi:type="dcterms:W3CDTF">2026-08-03T01:54:33Z</dcterms:modified>
  <dc:title>Bible.com.au: Psalms 38:1-22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