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presProps" Target="presProps.xml"/>
  <Relationship Id="rId35" Type="http://schemas.openxmlformats.org/officeDocument/2006/relationships/viewProps" Target="viewProps.xml"/>
  <Relationship Id="rId36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41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35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ruin overtake them by surprise –may the net they hid entangle them,may they fall into the pit, to their rui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my soul will rejoice in the Lordand delight in his salvati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whole being will exclaim,‘Who is like you, Lord?You rescue the poor from those too strong for them,the poor and needy from those who rob them.’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uthless witnesses come forward;they question me on things I know nothing about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repay me evil for goodand leave me like one bereaved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when they were ill, I put on sackclothand humbled myself with fasting.When my prayers returned to me unanswered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ent about mourningas though for my friend or brother.I bowed my head in griefas though weeping for my mother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hen I stumbled, they gathered in glee;assailants gathered against me without my knowledge.They slandered me without ceasing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the ungodly they maliciously mocked;they gnashed their teeth at m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, Lord, will you look on?Rescue me from their ravages,my precious life from these lion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35Of Davi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ive you thanks in the great assembly;among the throngs I will praise you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let those gloat over mewho are my enemies without cause;do not let those who hate me without reasonmaliciously wink the ey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do not speak peaceably,but devise false accusationsagainst those who live quietly in the lan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neer at me and say, ‘Aha! Aha!With our own eyes we have seen it.’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you have seen this; do not be silent.Do not be far from me, Lor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wake, and rise to my defence!Contend for me, my God and Lord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Vindicate me in your righteousness, Lord my God;do not let them gloat over m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not let them think, ‘Aha, just what we wanted!’or say, ‘We have swallowed him up.’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all who gloat over my distressbe put to shame and confusion;may all who exalt themselves over mebe clothed with shame and disgrac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ose who delight in my vindicationshout for joy and gladness;may they always say, ‘The Lord be exalted,who delights in the well-being of his servant.’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ntend, Lord, with those who contend with me;fight against those who fight against m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tongue will proclaim your righteousness,your praises all day long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ake up shield and armour;arise and come to my ai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andish spear and javelinagainst those who pursue me.Say to me,‘I am your salvation.’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ose who seek my lifebe disgraced and put to shame;may those who plot my ruinbe turned back in disma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y be like chaff before the wind,with the angel of the Lord driving them away;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ay their path be dark and slippery,with the angel of the Lord pursuing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they hid their net for me without causeand without cause dug a pit for me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3">
  <a:themeElements>
    <a:clrScheme name="Theme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2026-06-02T19:55:38Z</dcterms:created>
  <dcterms:modified xsi:type="dcterms:W3CDTF">2026-06-02T19:55:38Z</dcterms:modified>
  <dc:title>Bible.com.au: Psalms 35:1-28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