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ste and see that the Lord is good;blessed is the one who takes refuge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you his holy people,for those who fear him lack no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grow weak and hungry,but those who seek the Lord lack no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children, listen to me;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f you loves lifeand desires to see many good day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ongue from eviland your lips from telling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seek peace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on the righteous,and his ears are attentive to their cr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ce of the Lord is against those who do evil,to blot out their nam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 out, and the Lord hears them;he delivers them from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4Of David. When he pretended to be insane before Abimelek, who drove him away, and he lef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lose to the broken-heartedand saves those who are crushed in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may have many troubles,but the Lord delivers him from them al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all his bones,not one of them will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slay the wicked;the foes of the righteous will be condem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scue his servants;no-one who takes refuge in him will be condem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 Lord at all times;his praise will always be on my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ory in the Lord;let the afflicted hear and rejo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me: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answered me;he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ok to him are radiant;their faces are never covered with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alled, and the Lord heard him;he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s around those who fear him,and he deliver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2026-06-10T01:56:47Z</dcterms:created>
  <dcterms:modified xsi:type="dcterms:W3CDTF">2026-06-10T01:56:47Z</dcterms:modified>
  <dc:title>Bible.com.au: Psalms 34:1-22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