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ste and see that the Lord is good;blessed is the one who takes refuge in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the Lord, you his holy people,for those who fear him lack noth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ons may grow weak and hungry,but those who seek the Lord lack no good th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my children, listen to me;I will teach you the fear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of you loves lifeand desires to see many good day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your tongue from eviland your lips from telling l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from evil and do good;seek peace and pursue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on the righteous,and his ears are attentive to their cry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ace of the Lord is against those who do evil,to blot out their name from the ear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cry out, and the Lord hears them;he delivers them from all their troub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4Of David. When he pretended to be insane before Abimelek, who drove him away, and he lef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close to the broken-heartedand saves those who are crushed in spir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son may have many troubles,but the Lord delivers him from them all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otects all his bones,not one of them will be brok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will slay the wicked;the foes of the righteous will be condemn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escue his servants;no-one who takes refuge in him will be condemn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 Lord at all times;his praise will always be on my lip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lory in the Lord;let the afflicted hear and rejoi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fy the Lord with me:let us exalt his name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ought the Lord, and he answered me;he delivered me from all my fea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look to him are radiant;their faces are never covered with sh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oor man called, and the Lord heard him;he saved him out of all his troubl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of the Lord encamps around those who fear him,and he delivers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2026-08-06T02:59:01Z</dcterms:created>
  <dcterms:modified xsi:type="dcterms:W3CDTF">2026-08-06T02:59:01Z</dcterms:modified>
  <dc:title>Bible.com.au: Psalms 34:1-22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