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200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joyfully to the Lord, you righteous;it is fitting for the upright to prais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with the harp;make music to him on the ten-stringed ly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him a new song;play skilfully, and shout for jo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d of the Lord is right and true;he is faithful in all he do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s righteousness and justice;the earth is full of his unfailing lo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word of the Lord the heavens were made,their starry host by the breath of his mo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thers the waters of the sea into jars;he puts the deep into storehous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e earth fear the Lord;let all the people of the world revere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poke, and it came to be;he commanded, and it stood fir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foils the plans of the nations;he thwarts the purposes of the peopl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lans of the Lord stand firm for ever,the purposes of his heart through all genera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nation whose God is the Lord,the people he chose for his inheritan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eaven the Lord looks downand sees all mankin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s dwelling-place he watchesall who live on earth –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forms the hearts of all,who considers everything they d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king is saved by the size of his army;no warrior escapes by his great streng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orse is a vain hope for deliverance;despite all its great strength it cannot s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yes of the Lord are on those who fear him,on those whose hope is in his unfailing love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them from deathand keep them alive in famin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ait in hope for the Lord;he is our help and our shiel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m our hearts rejoice,for we trust in his holy n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unfailing love be with us, Lord,even as we put our hope in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2026-09-23T22:49:53Z</dcterms:created>
  <dcterms:modified xsi:type="dcterms:W3CDTF">2026-09-23T22:49:53Z</dcterms:modified>
  <dc:title>Bible.com.au: Psalms 33:1-22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