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earth fear the Lord;let all the people of the world revere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poke, and it came to be;he commanded, and it stood fir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foils the plans of the nations;he thwarts the purposes of the peopl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lans of the Lord stand firm for ever,the purposes of his heart through all gener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nation whose God is the Lord,the people he chose for his inherita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the Lord looks downand sees all mankin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dwelling-place he watchesall who live on earth –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forms the hearts of all,who considers everything they do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king is saved by the size of his army;no warrior escapes by his great streng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rse is a vain hope for deliverance;despite all its great strength it cannot s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Lord are on those who fear him,on those whose hope is in his unfailing lov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them from deathand keep them alive in fami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ait in hope for the Lord;he is our help and our shie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m our hearts rejoice,for we trust in his hol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unfailing love be with us, Lord,even as we put our hope in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joyfully to the Lord, you righteous;it is fitting for the upright to prai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with the harp;make music to him on the ten-stringed ly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him a new song;play skilfully, and shout for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d of the Lord is right and true;he is faithful in all he do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ves righteousness and justice;the earth is full of his unfailing lo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ord of the Lord the heavens were made,their starry host by the breath of his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thers the waters of the sea into jars;he puts the deep into storehou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2026-08-03T01:54:20Z</dcterms:created>
  <dcterms:modified xsi:type="dcterms:W3CDTF">2026-08-03T01:54:20Z</dcterms:modified>
  <dc:title>Bible.com.au: Psalms 33:1-22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