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196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given me into the hands of the enemybut have set my feet in a spacious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 for I am in distress;my eyes grow weak with sorrow,my soul and body with grie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consumed by anguishand my years by groaning;my strength fails because of my affliction,and my bones grow we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all my enemies,I am the utter contempt of my neighboursand an object of dread to my closest friends –those who see me on the street flee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though I were dead;I have become like broken potte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ear many whispering,‘Terror on every side!’They conspire against meand plot to take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, Lord;I say, ‘You are my God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your hands;deliver me from the hands of my enemies,from those who pursu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ce shine on your servant;save me in your unfailing l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put to shame, Lord,for I have cried out to you;but let the wicked be put to shameand be silent in the realm of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1For the director of music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lying lips be silenced,for with pride and contemptthey speak arrogant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bundant are the good thingsthat you have stored up for those who fear you,that you bestow in the sight of all,on those who take refuge in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helter of your presence you hide themfrom all human intrigues;you keep them safe in your dwellingfrom accusing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for he showed me the wonders of his lovewhen I was in a city under sie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 said,‘I am cut off from your sight!’Yet you heard my cry for mercywhen I called to you for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, all his faithful people!The Lord preserves those who are true to him,but the proud he pays back in fu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rong and take heart,all you who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Lord, I have taken refuge;let me never be put to shame;deliver me in your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ar to me,come quickly to my rescue;be my rock of refuge,a strong fortress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are my rock and my fortress,for the sake of your name lead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ee from the trap that is set for me,for you are my refu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your hands I commit my spirit;deliver me, Lord, my faithful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ose who cling to worthless idols;as for me,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your love,for you saw my afflictionand knew the anguish of m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2026-06-29T03:23:11Z</dcterms:created>
  <dcterms:modified xsi:type="dcterms:W3CDTF">2026-06-29T03:23:11Z</dcterms:modified>
  <dc:title>Bible.com.au: Psalms 31:1-24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