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950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1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not given me into the hands of the enemybut have set my feet in a spacious pla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merciful to me, Lord, for I am in distress;my eyes grow weak with sorrow,my soul and body with grief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ife is consumed by anguishand my years by groaning;my strength fails because of my affliction,and my bones grow weak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all my enemies,I am the utter contempt of my neighboursand an object of dread to my closest friends –those who see me on the street flee from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forgotten as though I were dead;I have become like broken potter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ear many whispering,‘Terror on every side!’They conspire against meand plot to take my lif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trust in you, Lord;I say, ‘You are my God.’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times are in your hands;deliver me from the hands of my enemies,from those who pursue 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your face shine on your servant;save me in your unfailing lov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e not be put to shame, Lord,for I have cried out to you;but let the wicked be put to shameand be silent in the realm of the dea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31For the director of music. A psalm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ir lying lips be silenced,for with pride and contemptthey speak arrogantly against the righteou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abundant are the good thingsthat you have stored up for those who fear you,that you bestow in the sight of all,on those who take refuge in you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shelter of your presence you hide themfrom all human intrigues;you keep them safe in your dwellingfrom accusing tongue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be to the Lord,for he showed me the wonders of his lovewhen I was in a city under sieg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my alarm I said,‘I am cut off from your sight!’Yet you heard my cry for mercywhen I called to you for help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 the Lord, all his faithful people!The Lord preserves those who are true to him,but the proud he pays back in full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strong and take heart,all you who hope in the Lor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you, Lord, I have taken refuge;let me never be put to shame;deliver me in your righteousnes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your ear to me,come quickly to my rescue;be my rock of refuge,a strong fortress to save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you are my rock and my fortress,for the sake of your name lead and guide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me free from the trap that is set for me,for you are my refug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to your hands I commit my spirit;deliver me, Lord, my faithful Go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te those who cling to worthless idols;as for me, I trust in the L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e glad and rejoice in your love,for you saw my afflictionand knew the anguish of my sou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2026-08-15T07:27:01Z</dcterms:created>
  <dcterms:modified xsi:type="dcterms:W3CDTF">2026-08-15T07:27:01Z</dcterms:modified>
  <dc:title>Bible.com.au: Psalms 31:1-24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