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09712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30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30A psalm. A song. For the dedication of the temple.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exalt you, Lord,for you lifted me out of the depthsand did not let my enemies gloat over m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 my God, I called to you for help,and you healed m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, Lord, brought me up from the realm of the dead;you spared me from going down to the pi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the praises of the Lord, you his faithful people;praise his holy nam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is anger lasts only a moment,but his favour lasts a lifetime;weeping may stay for the night,but rejoicing comes in the morning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felt secure, I said,‘I shall never be shaken.’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when you favoured me,you made my royal mountain stand firm;but when you hid your face,I was dismaye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you, Lord, I called;to the Lord I cried for mercy: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What is gained if I am silenced,if I go down to the pit?Will the dust praise you?Will it proclaim your faithfulness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, Lord, and be merciful to me;Lord, be my help.’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turned my wailing into dancing;you removed my sackcloth and clothed me with joy,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my heart may sing your praises and not be silent.Lord my God, I will praise you for ever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7">
  <a:themeElements>
    <a:clrScheme name="Theme6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2026-09-22T12:40:55Z</dcterms:created>
  <dcterms:modified xsi:type="dcterms:W3CDTF">2026-09-22T12:40:55Z</dcterms:modified>
  <dc:title>Bible.com.au: Psalms 30:1-12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