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shakes the desert;the Lord shakes the Desert of Kad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twists the oaksand strips the forests bare.And in his temple all cry, ‘Glory!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its enthroned over the flood;the Lord is enthroned as King for 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strength to his people;the Lord blesses his people with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9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, you heavenly beings,ascribe to the Lord glory and streng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cribe to the Lord the glory due to his name;worship the Lord in the splendour of his holi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over the waters;the God of glory thunders,the Lord thunders over the mighty wat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powerful;the voice of the Lord is majestic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breaks the cedars;the Lord breaks in pieces the cedars of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Lebanon leap like a calf,Sirion like a young wild ox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strikeswith flashes of lightn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2026-06-02T19:55:37Z</dcterms:created>
  <dcterms:modified xsi:type="dcterms:W3CDTF">2026-06-02T19:55:37Z</dcterms:modified>
  <dc:title>Bible.com.au: Psalms 29:1-11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