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654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7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says of you, ‘Seek his face!’Your face, Lord, I will seek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hide your face from me,do not turn your servant away in anger;you have been my helper.Do not reject me or forsake me,God my Saviou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my father and mother forsake me,the Lord will receive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me your way, Lord;lead me in a straight pathbecause of my oppressor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hand me over to the desire of my foes,for false witnesses rise up against me,spouting malicious accusation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main confident of this:I will see the goodness of the Lordin the land of the living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it for the Lord;be strong and take heartand wait for the Lo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27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 light and my salvation –whom shall I fear?The Lord is the stronghold of my life –of whom shall I be afraid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wicked advance against meto devour me,it is my enemies and my foeswho will stumble and fal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an army besiege me,my heart will not fear;though war break out against me,even then I will be confiden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thing I ask from the Lord,this only do I seek:that I may dwell in the house of the Lordall the days of my life,to gaze on the beauty of the Lordand to seek him in his templ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n the day of troublehe will keep me safe in his dwelling;he will hide me in the shelter of his sacred tentand set me high upon a rock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y head will be exaltedabove the enemies who surround me;at his sacred tent I will sacrifice with shouts of joy;I will sing and make music to the Lor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voice when I call, Lord;be merciful to me and answer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2026-06-25T00:59:54Z</dcterms:created>
  <dcterms:modified xsi:type="dcterms:W3CDTF">2026-06-25T00:59:54Z</dcterms:modified>
  <dc:title>Bible.com.au: Psalms 27:1-14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