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ve the house where you live,the place where your glory dwe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ake away my soul along with sinners,my life with those who are bloodthirs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are wicked schemes,whose right hands are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ad a blameless life;deliver me and be merciful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stand on level ground;in the great congregation I will praise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6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Lord,for I have led a blameless life;I have trusted in the Lordand have not falt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e, Lord, and try me,examine my heart and my min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always been mindful of your unfailing loveand have lived in reliance on your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sit with the deceitful,nor do I associate with hypocr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bhor the assembly of evildoersand refuse to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 in innocence,and go about your altar, Lor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aloud your praiseand telling of all your wonderful dee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2026-06-02T20:02:14Z</dcterms:created>
  <dcterms:modified xsi:type="dcterms:W3CDTF">2026-06-02T20:02:14Z</dcterms:modified>
  <dc:title>Bible.com.au: Psalms 26:1-12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