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and upright is the Lord;therefore he instructs sinners in his way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s the humble in what is rightand teaches them his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ays of the Lord are loving and faithfultowards those who keep the demands of his covena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your name, Lord,forgive my iniquity, though it is grea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then, are those who fear the Lord?He will instruct them in the ways they should choo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pend their days in prosperity,and their descendants will inherit the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fides in those who fear him;he makes his covenant known to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ever on the Lord,for only he will release my feet from the sna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 and be gracious to me,for I am lonely and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ieve the troubles of my heartand free me from my anguis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5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my affliction and my distressand take away all my s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numerous are my enemiesand how fiercely they hate me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ard my life and rescue me;do not let me be put to shame,for I take refuge in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ntegrity and uprightness protect me,because my hope, Lord, is in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Israel, O God,from all their troubles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, Lord my God,I put my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in you;do not let me be put to shame,nor let my enemies triumph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who hopes in youwill ever be put to shame,but shame will come on thosewho are treacherous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your ways, Lord,teach me your path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ide me in your truth and teach me,for you are God my Saviour,and my hope is in you all day lo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your great mercy and love,for they are from of 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member the sins of my youthand my rebellious ways;according to your love remember me,for you, Lord, are g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2026-06-23T06:02:56Z</dcterms:created>
  <dcterms:modified xsi:type="dcterms:W3CDTF">2026-06-23T06:02:56Z</dcterms:modified>
  <dc:title>Bible.com.au: Psalms 25:1-22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