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9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4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the Lord’s, and everything in it,the world, and all who live in i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founded it on the seasand established it on the wa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y ascend the mountain of the Lord?Who may stand in his holy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as clean hands and a pure heart,who does not trust in an idolor swear by a false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receive blessing from the Lordand vindication from God their Savi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generation of those who seek him,who seek your face, God of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you gates;be lifted up, you ancient doors,that the King of glory may come 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The Lord strong and mighty,the Lord mighty in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you gates;lift them up, you ancient doors,that the King of glory may come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, this King of glory?The Lord Almighty –he is the King of glo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2026-09-20T22:19:08Z</dcterms:created>
  <dcterms:modified xsi:type="dcterms:W3CDTF">2026-09-20T22:19:08Z</dcterms:modified>
  <dc:title>Bible.com.au: Psalms 24:1-10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