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4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 trusts in the Lord,’ they say,‘let the Lord rescue him.Let him deliver him,since he delights in him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brought me out of the womb;you made me trust in you, even at my mother’s bre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irth I was cast on you;from my mother’s womb you have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far from me,for trouble is nearand there is no-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surround me;strong bulls of Bashan encircle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aring lions that tear their preyopen their mouths wide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and all my bones are out of joint.My heart has turned to wax;it has melted within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 dried up like a potsherd,and my tongue sticks to the roof of my mouth;you lay me in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gs surround me,a pack of villains encircles me;they pierce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bones are on display;people stare and gloat ove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2For the director of music. To the tune of ‘The Doe of the Morning’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vide my clothes among themand cast lots for my gar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do not be far from me.You are my strength; come quickly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sword,my precious life from the power of th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 mouth of the lions;save me from the horns of the wild ox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your name to my people;in the assembly I will prais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praise him!All you descendants of Jacob, honour him!Revere him, all you descendants of Israel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not despised or scornedthe suffering of the afflicted one;he has not hidden his face from himbut has listened to his cry for hel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 comes the theme of my praise in the great assembly;before those who fear you I will fulfil my vo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nd be satisfied;those who seek the Lord will praise him –may your hearts live for ever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earthwill remember and turn to the Lord,and all the families of the nationswill bow down before hi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 forsaken me?Why are you so far from saving me,so far from my cries of anguis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minion belongs to the Lordand he rules over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ch of the earth will feast and worship;all who go down to the dust will kneel before him –those who cannot keep themselves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sterity will serve him;future generations will be told about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claim his righteousness,declaring to a people yet unborn:He has done it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cry out by day, but you do not answer,by night, but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enthroned as the Holy One;you are the one Israel pra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ur ancestors put their trust;they trusted and you deliver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 they cried out and were saved;in you they trusted and were not put to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 and not a man,scorned by everyone, despised by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me mock me;they hurl insults, shaking their 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2026-07-02T04:58:11Z</dcterms:created>
  <dcterms:modified xsi:type="dcterms:W3CDTF">2026-07-02T04:58:11Z</dcterms:modified>
  <dc:title>Bible.com.au: Psalms 22:1-31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