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1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and will lay hold on all your enemies;your right hand will seize your fo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ppear for battle,you will burn them up as in a blazing furnace.The Lord will swallow them up in his wrath,and his fire will consume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destroy their descendants from the earth,their posterity from manki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plot evil against youand devise wicked schemes, they cannot succe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make them turn their backswhen you aim at them with drawn bow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exalted in your strength, Lord;we will sing and praise your m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1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rejoices in your strength, Lord.How great is his joy in the victories you giv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granted him his heart’s desireand have not withheld the request of his lip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me to greet him with rich blessingsand placed a crown of pure gold on his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ed you for life, and you gave it to him –length of days, for ever and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e victories you gave, his glory is great;you have bestowed on him splendour and majes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you have granted him unending blessingsand made him glad with the joy of your prese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 trusts in the Lord;through the unfailing love of the Most Highhe will not be shak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2026-06-15T08:24:13Z</dcterms:created>
  <dcterms:modified xsi:type="dcterms:W3CDTF">2026-06-15T08:24:13Z</dcterms:modified>
  <dc:title>Bible.com.au: Psalms 21:1-13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