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136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0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20For the director of music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Lord answer you when you are in distress;may the name of the God of Jacob protect yo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he send you help from the sanctuaryand grant you support from Zi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he remember all your sacrificesand accept your burnt offering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he give you the desire of your heartand make all your plans succe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we shout for joy over your victoryand lift up our banners in the name of our God.May the Lord grant all your request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is I know:the Lord gives victory to his anointed.He answers him from his heavenly sanctuarywith the victorious power of his right han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trust in chariots and some in horses,but we trust in the name of the Lord our Go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brought to their knees and fall,but we rise up and stand fir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give victory to the king!Answer us when we call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2026-10-05T10:48:56Z</dcterms:created>
  <dcterms:modified xsi:type="dcterms:W3CDTF">2026-10-05T10:48:56Z</dcterms:modified>
  <dc:title>Bible.com.au: Psalms 20:1-9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